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5" r:id="rId3"/>
    <p:sldId id="271" r:id="rId4"/>
    <p:sldId id="270" r:id="rId5"/>
  </p:sldIdLst>
  <p:sldSz cx="9144000" cy="5143500" type="screen16x9"/>
  <p:notesSz cx="6858000" cy="9144000"/>
  <p:embeddedFontLst>
    <p:embeddedFont>
      <p:font typeface="Exo 2" panose="020B0604020202020204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uk-UA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05" autoAdjust="0"/>
  </p:normalViewPr>
  <p:slideViewPr>
    <p:cSldViewPr snapToGrid="0">
      <p:cViewPr varScale="1">
        <p:scale>
          <a:sx n="145" d="100"/>
          <a:sy n="145" d="100"/>
        </p:scale>
        <p:origin x="66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ym Yermak" userId="fd7775c60b0a6d41" providerId="LiveId" clId="{9095F5B5-FBD7-4ECF-8491-D960E48B6F4F}"/>
    <pc:docChg chg="undo addSld delSld modSld modMainMaster">
      <pc:chgData name="Yakym Yermak" userId="fd7775c60b0a6d41" providerId="LiveId" clId="{9095F5B5-FBD7-4ECF-8491-D960E48B6F4F}" dt="2020-04-03T11:13:17.734" v="29"/>
      <pc:docMkLst>
        <pc:docMk/>
      </pc:docMkLst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1558410190" sldId="256"/>
        </pc:sldMkLst>
      </pc:sldChg>
      <pc:sldChg chg="add del">
        <pc:chgData name="Yakym Yermak" userId="fd7775c60b0a6d41" providerId="LiveId" clId="{9095F5B5-FBD7-4ECF-8491-D960E48B6F4F}" dt="2020-04-03T11:13:12.375" v="28" actId="47"/>
        <pc:sldMkLst>
          <pc:docMk/>
          <pc:sldMk cId="1674405538" sldId="256"/>
        </pc:sldMkLst>
      </pc:sldChg>
      <pc:sldChg chg="add del">
        <pc:chgData name="Yakym Yermak" userId="fd7775c60b0a6d41" providerId="LiveId" clId="{9095F5B5-FBD7-4ECF-8491-D960E48B6F4F}" dt="2020-04-03T11:12:48.179" v="25" actId="47"/>
        <pc:sldMkLst>
          <pc:docMk/>
          <pc:sldMk cId="3455717751" sldId="256"/>
        </pc:sldMkLst>
      </pc:sldChg>
      <pc:sldChg chg="add">
        <pc:chgData name="Yakym Yermak" userId="fd7775c60b0a6d41" providerId="LiveId" clId="{9095F5B5-FBD7-4ECF-8491-D960E48B6F4F}" dt="2020-04-03T11:13:17.734" v="29"/>
        <pc:sldMkLst>
          <pc:docMk/>
          <pc:sldMk cId="3951620454" sldId="256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85093996" sldId="257"/>
        </pc:sldMkLst>
      </pc:sldChg>
      <pc:sldChg chg="add del">
        <pc:chgData name="Yakym Yermak" userId="fd7775c60b0a6d41" providerId="LiveId" clId="{9095F5B5-FBD7-4ECF-8491-D960E48B6F4F}" dt="2020-04-03T11:13:12.375" v="28" actId="47"/>
        <pc:sldMkLst>
          <pc:docMk/>
          <pc:sldMk cId="2307422157" sldId="257"/>
        </pc:sldMkLst>
      </pc:sldChg>
      <pc:sldChg chg="add del">
        <pc:chgData name="Yakym Yermak" userId="fd7775c60b0a6d41" providerId="LiveId" clId="{9095F5B5-FBD7-4ECF-8491-D960E48B6F4F}" dt="2020-04-03T11:12:47.287" v="24" actId="47"/>
        <pc:sldMkLst>
          <pc:docMk/>
          <pc:sldMk cId="2939663013" sldId="257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514963212" sldId="258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671428461" sldId="259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80197822" sldId="260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975944830" sldId="261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101602279" sldId="262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509800016" sldId="263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159174669" sldId="264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044501959" sldId="265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205810477" sldId="266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008775355" sldId="267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638688866" sldId="268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167893659" sldId="269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1963859608" sldId="270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621930430" sldId="271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150885268" sldId="272"/>
        </pc:sldMkLst>
      </pc:sldChg>
      <pc:sldMasterChg chg="delSldLayout modSldLayout">
        <pc:chgData name="Yakym Yermak" userId="fd7775c60b0a6d41" providerId="LiveId" clId="{9095F5B5-FBD7-4ECF-8491-D960E48B6F4F}" dt="2020-04-03T11:12:09.335" v="20" actId="2696"/>
        <pc:sldMasterMkLst>
          <pc:docMk/>
          <pc:sldMasterMk cId="1433107236" sldId="2147483648"/>
        </pc:sldMasterMkLst>
        <pc:sldLayoutChg chg="modSp">
          <pc:chgData name="Yakym Yermak" userId="fd7775c60b0a6d41" providerId="LiveId" clId="{9095F5B5-FBD7-4ECF-8491-D960E48B6F4F}" dt="2020-04-03T11:11:17.834" v="15" actId="1038"/>
          <pc:sldLayoutMkLst>
            <pc:docMk/>
            <pc:sldMasterMk cId="1433107236" sldId="2147483648"/>
            <pc:sldLayoutMk cId="1510645805" sldId="2147483663"/>
          </pc:sldLayoutMkLst>
          <pc:picChg chg="mod">
            <ac:chgData name="Yakym Yermak" userId="fd7775c60b0a6d41" providerId="LiveId" clId="{9095F5B5-FBD7-4ECF-8491-D960E48B6F4F}" dt="2020-04-03T11:11:17.834" v="15" actId="1038"/>
            <ac:picMkLst>
              <pc:docMk/>
              <pc:sldMasterMk cId="1433107236" sldId="2147483648"/>
              <pc:sldLayoutMk cId="1510645805" sldId="2147483663"/>
              <ac:picMk id="8" creationId="{F64A52D9-717C-47D9-A6A0-08FC2D02D8C0}"/>
            </ac:picMkLst>
          </pc:picChg>
        </pc:sldLayoutChg>
        <pc:sldLayoutChg chg="modSp">
          <pc:chgData name="Yakym Yermak" userId="fd7775c60b0a6d41" providerId="LiveId" clId="{9095F5B5-FBD7-4ECF-8491-D960E48B6F4F}" dt="2020-04-03T11:11:01.428" v="5" actId="1076"/>
          <pc:sldLayoutMkLst>
            <pc:docMk/>
            <pc:sldMasterMk cId="1433107236" sldId="2147483648"/>
            <pc:sldLayoutMk cId="4117456635" sldId="2147483665"/>
          </pc:sldLayoutMkLst>
          <pc:spChg chg="mod">
            <ac:chgData name="Yakym Yermak" userId="fd7775c60b0a6d41" providerId="LiveId" clId="{9095F5B5-FBD7-4ECF-8491-D960E48B6F4F}" dt="2020-04-03T11:11:01.428" v="5" actId="1076"/>
            <ac:spMkLst>
              <pc:docMk/>
              <pc:sldMasterMk cId="1433107236" sldId="2147483648"/>
              <pc:sldLayoutMk cId="4117456635" sldId="2147483665"/>
              <ac:spMk id="9" creationId="{CC11F5F1-97BD-41CB-B73D-209E2BF902FF}"/>
            </ac:spMkLst>
          </pc:spChg>
          <pc:picChg chg="mod">
            <ac:chgData name="Yakym Yermak" userId="fd7775c60b0a6d41" providerId="LiveId" clId="{9095F5B5-FBD7-4ECF-8491-D960E48B6F4F}" dt="2020-04-03T11:10:57.682" v="4" actId="1036"/>
            <ac:picMkLst>
              <pc:docMk/>
              <pc:sldMasterMk cId="1433107236" sldId="2147483648"/>
              <pc:sldLayoutMk cId="4117456635" sldId="2147483665"/>
              <ac:picMk id="8" creationId="{F64A52D9-717C-47D9-A6A0-08FC2D02D8C0}"/>
            </ac:picMkLst>
          </pc:picChg>
        </pc:sldLayoutChg>
        <pc:sldLayoutChg chg="modSp del">
          <pc:chgData name="Yakym Yermak" userId="fd7775c60b0a6d41" providerId="LiveId" clId="{9095F5B5-FBD7-4ECF-8491-D960E48B6F4F}" dt="2020-04-03T11:12:09.335" v="20" actId="2696"/>
          <pc:sldLayoutMkLst>
            <pc:docMk/>
            <pc:sldMasterMk cId="1433107236" sldId="2147483648"/>
            <pc:sldLayoutMk cId="2699953862" sldId="2147483671"/>
          </pc:sldLayoutMkLst>
          <pc:spChg chg="mod">
            <ac:chgData name="Yakym Yermak" userId="fd7775c60b0a6d41" providerId="LiveId" clId="{9095F5B5-FBD7-4ECF-8491-D960E48B6F4F}" dt="2020-04-03T11:12:03.174" v="18" actId="121"/>
            <ac:spMkLst>
              <pc:docMk/>
              <pc:sldMasterMk cId="1433107236" sldId="2147483648"/>
              <pc:sldLayoutMk cId="2699953862" sldId="2147483671"/>
              <ac:spMk id="7" creationId="{753C90AE-83C4-440C-9689-7BD02FCF5CE8}"/>
            </ac:spMkLst>
          </pc:spChg>
          <pc:picChg chg="mod">
            <ac:chgData name="Yakym Yermak" userId="fd7775c60b0a6d41" providerId="LiveId" clId="{9095F5B5-FBD7-4ECF-8491-D960E48B6F4F}" dt="2020-04-03T11:12:03.499" v="19" actId="1076"/>
            <ac:picMkLst>
              <pc:docMk/>
              <pc:sldMasterMk cId="1433107236" sldId="2147483648"/>
              <pc:sldLayoutMk cId="2699953862" sldId="2147483671"/>
              <ac:picMk id="3" creationId="{86876A61-F7D5-4266-8A3C-CCEB68924675}"/>
            </ac:picMkLst>
          </pc:picChg>
          <pc:picChg chg="mod">
            <ac:chgData name="Yakym Yermak" userId="fd7775c60b0a6d41" providerId="LiveId" clId="{9095F5B5-FBD7-4ECF-8491-D960E48B6F4F}" dt="2020-04-03T11:12:03.499" v="19" actId="1076"/>
            <ac:picMkLst>
              <pc:docMk/>
              <pc:sldMasterMk cId="1433107236" sldId="2147483648"/>
              <pc:sldLayoutMk cId="2699953862" sldId="2147483671"/>
              <ac:picMk id="8" creationId="{557609B2-75EE-43E9-961C-472E6BC6DAA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9FDC-E846-4261-BDBF-D5240B5564BA}" type="datetimeFigureOut">
              <a:rPr lang="uk-UA" smtClean="0"/>
              <a:t>30.01.2024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443C-C74D-48D4-86F7-7D5DFD042C4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767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B2F75-EF3E-4691-8386-55267039DD56}" type="datetimeFigureOut">
              <a:rPr lang="uk-UA" smtClean="0"/>
              <a:t>30.01.2024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A9E3-5CE7-4B54-B336-C7CFBF9DDC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8292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5A9E3-5CE7-4B54-B336-C7CFBF9DDC9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08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solidFill>
          <a:srgbClr val="1B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ПИ\works\_ДНВР\Брендбук КПИ\Ресурс 3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13" y="1282727"/>
            <a:ext cx="4531775" cy="25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611943"/>
            <a:ext cx="9144000" cy="531557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4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підзаголовок  або приберіть його</a:t>
            </a:r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слайду або вставте нове текстове поле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8" y="4676873"/>
            <a:ext cx="297696" cy="398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672641" y="4714417"/>
            <a:ext cx="3213860" cy="32316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України</a:t>
            </a:r>
            <a:r>
              <a:rPr lang="en-US" sz="800" b="1" dirty="0">
                <a:solidFill>
                  <a:schemeClr val="bg1"/>
                </a:solidFill>
                <a:latin typeface="Exo 2" panose="00000500000000000000" pitchFamily="2" charset="-52"/>
              </a:rPr>
              <a:t/>
            </a:r>
            <a:br>
              <a:rPr lang="en-US" sz="800" b="1" dirty="0">
                <a:solidFill>
                  <a:schemeClr val="bg1"/>
                </a:solidFill>
                <a:latin typeface="Exo 2" panose="00000500000000000000" pitchFamily="2" charset="-52"/>
              </a:rPr>
            </a:br>
            <a:r>
              <a:rPr lang="uk-UA" sz="800" b="1" dirty="0">
                <a:solidFill>
                  <a:schemeClr val="bg1"/>
                </a:solidFill>
                <a:latin typeface="Exo 2" panose="00000500000000000000" pitchFamily="2" charset="-52"/>
              </a:rPr>
              <a:t>«Київський політехнічний інститут імені Ігоря Сікорського»</a:t>
            </a:r>
            <a:endParaRPr lang="uk-UA" sz="800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1B00379-5455-45C4-A802-479E293EFD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546A1383-C6A9-4F1C-AB1C-F6B7B4B098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631FC02-E2C6-4B8F-B170-18B8469A2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04050" y="4767263"/>
            <a:ext cx="2057400" cy="273844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A125B78-055B-44A9-8427-3B63AE59F781}" type="slidenum">
              <a:rPr lang="uk-UA" smtClean="0"/>
              <a:pPr/>
              <a:t>‹#›</a:t>
            </a:fld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8757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755054"/>
            <a:ext cx="9144000" cy="388446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підзаголовок  або приберіть його</a:t>
            </a:r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слайду або вставте нове текстове поле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921410" y="4818324"/>
            <a:ext cx="728839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України «Київський політехнічний інститут імені Ігоря Сікорського»</a:t>
            </a:r>
            <a:endParaRPr lang="uk-UA" sz="9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876A61-F7D5-4266-8A3C-CCEB68924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" y="4431571"/>
            <a:ext cx="483610" cy="6469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7609B2-75EE-43E9-961C-472E6BC6D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6" y="4479309"/>
            <a:ext cx="377149" cy="5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755054"/>
            <a:ext cx="9144000" cy="388446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підзаголовок  або приберіть його</a:t>
            </a:r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слайду або вставте нове текстове поле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8211852" y="4425177"/>
            <a:ext cx="483610" cy="646966"/>
            <a:chOff x="8296291" y="4126103"/>
            <a:chExt cx="662832" cy="8867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6876A61-F7D5-4266-8A3C-CCEB68924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291" y="4126103"/>
              <a:ext cx="662832" cy="88672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57609B2-75EE-43E9-961C-472E6BC6D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248" y="4191533"/>
              <a:ext cx="516917" cy="75586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346529" y="4835698"/>
            <a:ext cx="7288391" cy="2154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України «Київський політехнічний інститут імені Ігоря Сікорського»</a:t>
            </a:r>
            <a:endParaRPr lang="uk-UA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42" y="4189155"/>
            <a:ext cx="615078" cy="8228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4A52D9-717C-47D9-A6A0-08FC2D02D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7" y="4534779"/>
            <a:ext cx="296688" cy="433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27870-0C84-4FEB-AF83-6CCC33FC83AA}"/>
              </a:ext>
            </a:extLst>
          </p:cNvPr>
          <p:cNvSpPr txBox="1"/>
          <p:nvPr userDrawn="1"/>
        </p:nvSpPr>
        <p:spPr>
          <a:xfrm>
            <a:off x="571075" y="4578573"/>
            <a:ext cx="348917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rgbClr val="1B3A6E"/>
                </a:solidFill>
                <a:latin typeface="Exo 2" panose="00000500000000000000" pitchFamily="2" charset="-52"/>
              </a:rPr>
              <a:t>Національний технічний університет України</a:t>
            </a:r>
            <a:r>
              <a:rPr lang="en-US" sz="900" b="1" dirty="0">
                <a:solidFill>
                  <a:srgbClr val="1B3A6E"/>
                </a:solidFill>
                <a:latin typeface="Exo 2" panose="00000500000000000000" pitchFamily="2" charset="-52"/>
              </a:rPr>
              <a:t/>
            </a:r>
            <a:br>
              <a:rPr lang="en-US" sz="900" b="1" dirty="0">
                <a:solidFill>
                  <a:srgbClr val="1B3A6E"/>
                </a:solidFill>
                <a:latin typeface="Exo 2" panose="00000500000000000000" pitchFamily="2" charset="-52"/>
              </a:rPr>
            </a:br>
            <a:r>
              <a:rPr lang="uk-UA" sz="900" b="1" dirty="0">
                <a:solidFill>
                  <a:srgbClr val="1B3A6E"/>
                </a:solidFill>
                <a:latin typeface="Exo 2" panose="00000500000000000000" pitchFamily="2" charset="-52"/>
              </a:rPr>
              <a:t>«Київський політехнічний інститут імені Ігоря Сікорського»</a:t>
            </a:r>
            <a:endParaRPr lang="uk-UA" sz="900" b="1" dirty="0">
              <a:solidFill>
                <a:srgbClr val="1B3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підзаголовок  або приберіть його</a:t>
            </a:r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слайду або вставте нове текстове поле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A52D9-717C-47D9-A6A0-08FC2D02D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30" y="4341801"/>
            <a:ext cx="393100" cy="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6)">
    <p:bg>
      <p:bgPr>
        <a:solidFill>
          <a:srgbClr val="1B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підзаголовок  або приберіть його</a:t>
            </a:r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/>
              <a:t>Відредагуйте текст слайду або вставте нове текстове поле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48" y="4341801"/>
            <a:ext cx="429679" cy="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279328-FA53-4D7A-BCE9-0334972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0E75DA-89FC-4BF8-99EC-C09167CF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2F5604-C4CE-44B9-9888-FDA854F32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D278C2-61B1-4305-BBB1-9BC8412C3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1C5CEF-D24A-455A-864A-81B0C32B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5B78-055B-44A9-8427-3B63AE59F78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3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7" r:id="rId2"/>
    <p:sldLayoutId id="2147483673" r:id="rId3"/>
    <p:sldLayoutId id="2147483672" r:id="rId4"/>
    <p:sldLayoutId id="2147483671" r:id="rId5"/>
    <p:sldLayoutId id="2147483674" r:id="rId6"/>
    <p:sldLayoutId id="2147483675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1"/>
          </p:nvPr>
        </p:nvSpPr>
        <p:spPr>
          <a:xfrm>
            <a:off x="332482" y="1429822"/>
            <a:ext cx="8479036" cy="940271"/>
          </a:xfrm>
        </p:spPr>
        <p:txBody>
          <a:bodyPr>
            <a:normAutofit fontScale="85000" lnSpcReduction="20000"/>
          </a:bodyPr>
          <a:lstStyle/>
          <a:p>
            <a:pPr algn="ctr"/>
            <a:endParaRPr lang="uk-UA" dirty="0"/>
          </a:p>
          <a:p>
            <a:pPr algn="ctr"/>
            <a:r>
              <a:rPr lang="uk-UA" dirty="0"/>
              <a:t>На тему «Програмний застосунок генерації гідроакустичних Сигналів на основі параболічного рівняння»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332482" y="3713678"/>
            <a:ext cx="7417217" cy="311894"/>
          </a:xfrm>
        </p:spPr>
        <p:txBody>
          <a:bodyPr/>
          <a:lstStyle/>
          <a:p>
            <a:r>
              <a:rPr lang="uk-UA" dirty="0"/>
              <a:t>Виконав: Шевчук Антон</a:t>
            </a:r>
          </a:p>
          <a:p>
            <a:r>
              <a:rPr lang="uk-UA" dirty="0"/>
              <a:t>Керівник: </a:t>
            </a:r>
            <a:r>
              <a:rPr lang="uk-UA" dirty="0" err="1"/>
              <a:t>к.т.н</a:t>
            </a:r>
            <a:r>
              <a:rPr lang="uk-UA" dirty="0"/>
              <a:t>. </a:t>
            </a:r>
            <a:r>
              <a:rPr lang="uk-UA" dirty="0" err="1"/>
              <a:t>Варава</a:t>
            </a:r>
            <a:r>
              <a:rPr lang="uk-UA" dirty="0"/>
              <a:t> І. А.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Текст 29">
            <a:extLst>
              <a:ext uri="{FF2B5EF4-FFF2-40B4-BE49-F238E27FC236}">
                <a16:creationId xmlns:a16="http://schemas.microsoft.com/office/drawing/2014/main" id="{A034BCE7-ED9D-4C10-B1E1-A3FD83BDD0CA}"/>
              </a:ext>
            </a:extLst>
          </p:cNvPr>
          <p:cNvSpPr txBox="1">
            <a:spLocks/>
          </p:cNvSpPr>
          <p:nvPr/>
        </p:nvSpPr>
        <p:spPr>
          <a:xfrm>
            <a:off x="332482" y="356672"/>
            <a:ext cx="8479036" cy="940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1B3A6E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  <a:p>
            <a:pPr algn="ctr"/>
            <a:r>
              <a:rPr lang="uk-UA" dirty="0"/>
              <a:t>Презентація дипломної роботи</a:t>
            </a:r>
          </a:p>
        </p:txBody>
      </p:sp>
    </p:spTree>
    <p:extLst>
      <p:ext uri="{BB962C8B-B14F-4D97-AF65-F5344CB8AC3E}">
        <p14:creationId xmlns:p14="http://schemas.microsoft.com/office/powerpoint/2010/main" val="56125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D86C896-4E53-4572-876F-F54A2AD8A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Архітектура плагіну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D120D7-6AA2-4E11-B77B-D1D71272B9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125B78-055B-44A9-8427-3B63AE59F781}" type="slidenum">
              <a:rPr lang="uk-UA" smtClean="0"/>
              <a:t>2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0E4C5-2310-4DE9-987F-A105074B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874337"/>
            <a:ext cx="8698524" cy="33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097DD05-793A-4AAF-9350-40B05BCC1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Принцип роботи плагіну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2D434D-FF2B-4ED1-BCD2-1B7D06F2DC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125B78-055B-44A9-8427-3B63AE59F781}" type="slidenum">
              <a:rPr lang="uk-UA" smtClean="0"/>
              <a:t>3</a:t>
            </a:fld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DBEA7-2F86-4F2F-80AD-ABF487C2A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51" y="1028648"/>
            <a:ext cx="5829497" cy="30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F6172D6-B1CC-4D18-8646-8063C634E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Результати моделювання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8FCE44-1850-40CD-B6C3-F1D1F2906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125B78-055B-44A9-8427-3B63AE59F781}" type="slidenum">
              <a:rPr lang="uk-UA" smtClean="0"/>
              <a:t>4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3EADD-92E9-46CB-88B5-7EE49C20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19" y="999133"/>
            <a:ext cx="1881427" cy="1620581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3360C4B8-0DAB-4B9A-92F3-8F4D25EE4085}"/>
              </a:ext>
            </a:extLst>
          </p:cNvPr>
          <p:cNvSpPr txBox="1">
            <a:spLocks/>
          </p:cNvSpPr>
          <p:nvPr/>
        </p:nvSpPr>
        <p:spPr>
          <a:xfrm>
            <a:off x="6387684" y="2654278"/>
            <a:ext cx="1978986" cy="2476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Графік кривої </a:t>
            </a:r>
            <a:r>
              <a:rPr lang="en-US" dirty="0">
                <a:latin typeface="+mn-lt"/>
              </a:rPr>
              <a:t>TL</a:t>
            </a:r>
            <a:endParaRPr lang="ru-UA" dirty="0"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900FC7-6EAE-498C-983E-6C784680C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38" y="999134"/>
            <a:ext cx="2099080" cy="1620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Текст 3">
            <a:extLst>
              <a:ext uri="{FF2B5EF4-FFF2-40B4-BE49-F238E27FC236}">
                <a16:creationId xmlns:a16="http://schemas.microsoft.com/office/drawing/2014/main" id="{C557C4B1-6A22-4A86-9BF1-916611305236}"/>
              </a:ext>
            </a:extLst>
          </p:cNvPr>
          <p:cNvSpPr txBox="1">
            <a:spLocks/>
          </p:cNvSpPr>
          <p:nvPr/>
        </p:nvSpPr>
        <p:spPr>
          <a:xfrm>
            <a:off x="4105860" y="4037119"/>
            <a:ext cx="1978986" cy="2476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Графік сигналу</a:t>
            </a:r>
            <a:endParaRPr lang="ru-UA" dirty="0">
              <a:latin typeface="+mn-lt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9F2D8502-90C5-4C91-9679-E6FD95F7353C}"/>
              </a:ext>
            </a:extLst>
          </p:cNvPr>
          <p:cNvSpPr txBox="1">
            <a:spLocks/>
          </p:cNvSpPr>
          <p:nvPr/>
        </p:nvSpPr>
        <p:spPr>
          <a:xfrm>
            <a:off x="4203419" y="2654278"/>
            <a:ext cx="1978986" cy="2476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Графік поля</a:t>
            </a:r>
            <a:endParaRPr lang="ru-UA" dirty="0">
              <a:latin typeface="+mn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1E2265-E3C3-4213-9360-CC016802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84" y="3082536"/>
            <a:ext cx="2099081" cy="88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Текст 3">
            <a:extLst>
              <a:ext uri="{FF2B5EF4-FFF2-40B4-BE49-F238E27FC236}">
                <a16:creationId xmlns:a16="http://schemas.microsoft.com/office/drawing/2014/main" id="{793503B7-E63C-417A-A4CF-9BD6FF43E330}"/>
              </a:ext>
            </a:extLst>
          </p:cNvPr>
          <p:cNvSpPr txBox="1">
            <a:spLocks/>
          </p:cNvSpPr>
          <p:nvPr/>
        </p:nvSpPr>
        <p:spPr>
          <a:xfrm>
            <a:off x="6387684" y="4037119"/>
            <a:ext cx="1978986" cy="2476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Файли сигналів</a:t>
            </a:r>
            <a:endParaRPr lang="ru-UA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836D3C-3D27-48DF-8C71-F147F40A89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30483" y="3000175"/>
            <a:ext cx="2227297" cy="10501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D97E0-1975-45F7-A3DE-789AC6258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12" y="998679"/>
            <a:ext cx="3450761" cy="2750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Текст 3">
            <a:extLst>
              <a:ext uri="{FF2B5EF4-FFF2-40B4-BE49-F238E27FC236}">
                <a16:creationId xmlns:a16="http://schemas.microsoft.com/office/drawing/2014/main" id="{BEBDF6C2-DCA1-4CA6-A5D4-1AD599F74244}"/>
              </a:ext>
            </a:extLst>
          </p:cNvPr>
          <p:cNvSpPr txBox="1">
            <a:spLocks/>
          </p:cNvSpPr>
          <p:nvPr/>
        </p:nvSpPr>
        <p:spPr>
          <a:xfrm>
            <a:off x="947599" y="3844179"/>
            <a:ext cx="1978986" cy="2476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Exo 2" panose="00000500000000000000" pitchFamily="2" charset="-5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Вікно програми</a:t>
            </a:r>
            <a:endParaRPr lang="ru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246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ПІ Презентація">
      <a:majorFont>
        <a:latin typeface="Exo 2"/>
        <a:ea typeface=""/>
        <a:cs typeface=""/>
      </a:majorFont>
      <a:minorFont>
        <a:latin typeface="Exo 2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51</Words>
  <Application>Microsoft Office PowerPoint</Application>
  <PresentationFormat>Экран (16:9)</PresentationFormat>
  <Paragraphs>18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Exo 2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АПЕПС</dc:creator>
  <cp:lastModifiedBy>АПЕПС</cp:lastModifiedBy>
  <cp:revision>44</cp:revision>
  <dcterms:created xsi:type="dcterms:W3CDTF">2020-04-02T13:49:33Z</dcterms:created>
  <dcterms:modified xsi:type="dcterms:W3CDTF">2024-01-30T12:54:57Z</dcterms:modified>
</cp:coreProperties>
</file>