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9" r:id="rId3"/>
    <p:sldId id="263" r:id="rId4"/>
    <p:sldId id="265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Exo 2" panose="020B0604020202020204" charset="-52"/>
      <p:regular r:id="rId12"/>
      <p:bold r:id="rId13"/>
      <p:italic r:id="rId14"/>
      <p:boldItalic r:id="rId15"/>
    </p:embeddedFont>
  </p:embeddedFontLst>
  <p:defaultTextStyle>
    <a:defPPr>
      <a:defRPr lang="uk-UA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52" d="100"/>
          <a:sy n="152" d="100"/>
        </p:scale>
        <p:origin x="48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kym Yermak" userId="fd7775c60b0a6d41" providerId="LiveId" clId="{9095F5B5-FBD7-4ECF-8491-D960E48B6F4F}"/>
    <pc:docChg chg="undo addSld delSld modSld modMainMaster">
      <pc:chgData name="Yakym Yermak" userId="fd7775c60b0a6d41" providerId="LiveId" clId="{9095F5B5-FBD7-4ECF-8491-D960E48B6F4F}" dt="2020-04-03T11:13:17.734" v="29"/>
      <pc:docMkLst>
        <pc:docMk/>
      </pc:docMkLst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1558410190" sldId="256"/>
        </pc:sldMkLst>
      </pc:sldChg>
      <pc:sldChg chg="add del">
        <pc:chgData name="Yakym Yermak" userId="fd7775c60b0a6d41" providerId="LiveId" clId="{9095F5B5-FBD7-4ECF-8491-D960E48B6F4F}" dt="2020-04-03T11:13:12.375" v="28" actId="47"/>
        <pc:sldMkLst>
          <pc:docMk/>
          <pc:sldMk cId="1674405538" sldId="256"/>
        </pc:sldMkLst>
      </pc:sldChg>
      <pc:sldChg chg="add del">
        <pc:chgData name="Yakym Yermak" userId="fd7775c60b0a6d41" providerId="LiveId" clId="{9095F5B5-FBD7-4ECF-8491-D960E48B6F4F}" dt="2020-04-03T11:12:48.179" v="25" actId="47"/>
        <pc:sldMkLst>
          <pc:docMk/>
          <pc:sldMk cId="3455717751" sldId="256"/>
        </pc:sldMkLst>
      </pc:sldChg>
      <pc:sldChg chg="add">
        <pc:chgData name="Yakym Yermak" userId="fd7775c60b0a6d41" providerId="LiveId" clId="{9095F5B5-FBD7-4ECF-8491-D960E48B6F4F}" dt="2020-04-03T11:13:17.734" v="29"/>
        <pc:sldMkLst>
          <pc:docMk/>
          <pc:sldMk cId="3951620454" sldId="256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85093996" sldId="257"/>
        </pc:sldMkLst>
      </pc:sldChg>
      <pc:sldChg chg="add del">
        <pc:chgData name="Yakym Yermak" userId="fd7775c60b0a6d41" providerId="LiveId" clId="{9095F5B5-FBD7-4ECF-8491-D960E48B6F4F}" dt="2020-04-03T11:13:12.375" v="28" actId="47"/>
        <pc:sldMkLst>
          <pc:docMk/>
          <pc:sldMk cId="2307422157" sldId="257"/>
        </pc:sldMkLst>
      </pc:sldChg>
      <pc:sldChg chg="add del">
        <pc:chgData name="Yakym Yermak" userId="fd7775c60b0a6d41" providerId="LiveId" clId="{9095F5B5-FBD7-4ECF-8491-D960E48B6F4F}" dt="2020-04-03T11:12:47.287" v="24" actId="47"/>
        <pc:sldMkLst>
          <pc:docMk/>
          <pc:sldMk cId="2939663013" sldId="257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3514963212" sldId="258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2671428461" sldId="259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380197822" sldId="260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3975944830" sldId="261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2101602279" sldId="262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509800016" sldId="263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2159174669" sldId="264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3044501959" sldId="265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4205810477" sldId="266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4008775355" sldId="267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3638688866" sldId="268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4167893659" sldId="269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1963859608" sldId="270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621930430" sldId="271"/>
        </pc:sldMkLst>
      </pc:sldChg>
      <pc:sldChg chg="del">
        <pc:chgData name="Yakym Yermak" userId="fd7775c60b0a6d41" providerId="LiveId" clId="{9095F5B5-FBD7-4ECF-8491-D960E48B6F4F}" dt="2020-04-03T11:12:35.526" v="21" actId="47"/>
        <pc:sldMkLst>
          <pc:docMk/>
          <pc:sldMk cId="4150885268" sldId="272"/>
        </pc:sldMkLst>
      </pc:sldChg>
      <pc:sldMasterChg chg="delSldLayout modSldLayout">
        <pc:chgData name="Yakym Yermak" userId="fd7775c60b0a6d41" providerId="LiveId" clId="{9095F5B5-FBD7-4ECF-8491-D960E48B6F4F}" dt="2020-04-03T11:12:09.335" v="20" actId="2696"/>
        <pc:sldMasterMkLst>
          <pc:docMk/>
          <pc:sldMasterMk cId="1433107236" sldId="2147483648"/>
        </pc:sldMasterMkLst>
        <pc:sldLayoutChg chg="modSp">
          <pc:chgData name="Yakym Yermak" userId="fd7775c60b0a6d41" providerId="LiveId" clId="{9095F5B5-FBD7-4ECF-8491-D960E48B6F4F}" dt="2020-04-03T11:11:17.834" v="15" actId="1038"/>
          <pc:sldLayoutMkLst>
            <pc:docMk/>
            <pc:sldMasterMk cId="1433107236" sldId="2147483648"/>
            <pc:sldLayoutMk cId="1510645805" sldId="2147483663"/>
          </pc:sldLayoutMkLst>
          <pc:picChg chg="mod">
            <ac:chgData name="Yakym Yermak" userId="fd7775c60b0a6d41" providerId="LiveId" clId="{9095F5B5-FBD7-4ECF-8491-D960E48B6F4F}" dt="2020-04-03T11:11:17.834" v="15" actId="1038"/>
            <ac:picMkLst>
              <pc:docMk/>
              <pc:sldMasterMk cId="1433107236" sldId="2147483648"/>
              <pc:sldLayoutMk cId="1510645805" sldId="2147483663"/>
              <ac:picMk id="8" creationId="{F64A52D9-717C-47D9-A6A0-08FC2D02D8C0}"/>
            </ac:picMkLst>
          </pc:picChg>
        </pc:sldLayoutChg>
        <pc:sldLayoutChg chg="modSp">
          <pc:chgData name="Yakym Yermak" userId="fd7775c60b0a6d41" providerId="LiveId" clId="{9095F5B5-FBD7-4ECF-8491-D960E48B6F4F}" dt="2020-04-03T11:11:01.428" v="5" actId="1076"/>
          <pc:sldLayoutMkLst>
            <pc:docMk/>
            <pc:sldMasterMk cId="1433107236" sldId="2147483648"/>
            <pc:sldLayoutMk cId="4117456635" sldId="2147483665"/>
          </pc:sldLayoutMkLst>
          <pc:spChg chg="mod">
            <ac:chgData name="Yakym Yermak" userId="fd7775c60b0a6d41" providerId="LiveId" clId="{9095F5B5-FBD7-4ECF-8491-D960E48B6F4F}" dt="2020-04-03T11:11:01.428" v="5" actId="1076"/>
            <ac:spMkLst>
              <pc:docMk/>
              <pc:sldMasterMk cId="1433107236" sldId="2147483648"/>
              <pc:sldLayoutMk cId="4117456635" sldId="2147483665"/>
              <ac:spMk id="9" creationId="{CC11F5F1-97BD-41CB-B73D-209E2BF902FF}"/>
            </ac:spMkLst>
          </pc:spChg>
          <pc:picChg chg="mod">
            <ac:chgData name="Yakym Yermak" userId="fd7775c60b0a6d41" providerId="LiveId" clId="{9095F5B5-FBD7-4ECF-8491-D960E48B6F4F}" dt="2020-04-03T11:10:57.682" v="4" actId="1036"/>
            <ac:picMkLst>
              <pc:docMk/>
              <pc:sldMasterMk cId="1433107236" sldId="2147483648"/>
              <pc:sldLayoutMk cId="4117456635" sldId="2147483665"/>
              <ac:picMk id="8" creationId="{F64A52D9-717C-47D9-A6A0-08FC2D02D8C0}"/>
            </ac:picMkLst>
          </pc:picChg>
        </pc:sldLayoutChg>
        <pc:sldLayoutChg chg="modSp del">
          <pc:chgData name="Yakym Yermak" userId="fd7775c60b0a6d41" providerId="LiveId" clId="{9095F5B5-FBD7-4ECF-8491-D960E48B6F4F}" dt="2020-04-03T11:12:09.335" v="20" actId="2696"/>
          <pc:sldLayoutMkLst>
            <pc:docMk/>
            <pc:sldMasterMk cId="1433107236" sldId="2147483648"/>
            <pc:sldLayoutMk cId="2699953862" sldId="2147483671"/>
          </pc:sldLayoutMkLst>
          <pc:spChg chg="mod">
            <ac:chgData name="Yakym Yermak" userId="fd7775c60b0a6d41" providerId="LiveId" clId="{9095F5B5-FBD7-4ECF-8491-D960E48B6F4F}" dt="2020-04-03T11:12:03.174" v="18" actId="121"/>
            <ac:spMkLst>
              <pc:docMk/>
              <pc:sldMasterMk cId="1433107236" sldId="2147483648"/>
              <pc:sldLayoutMk cId="2699953862" sldId="2147483671"/>
              <ac:spMk id="7" creationId="{753C90AE-83C4-440C-9689-7BD02FCF5CE8}"/>
            </ac:spMkLst>
          </pc:spChg>
          <pc:picChg chg="mod">
            <ac:chgData name="Yakym Yermak" userId="fd7775c60b0a6d41" providerId="LiveId" clId="{9095F5B5-FBD7-4ECF-8491-D960E48B6F4F}" dt="2020-04-03T11:12:03.499" v="19" actId="1076"/>
            <ac:picMkLst>
              <pc:docMk/>
              <pc:sldMasterMk cId="1433107236" sldId="2147483648"/>
              <pc:sldLayoutMk cId="2699953862" sldId="2147483671"/>
              <ac:picMk id="3" creationId="{86876A61-F7D5-4266-8A3C-CCEB68924675}"/>
            </ac:picMkLst>
          </pc:picChg>
          <pc:picChg chg="mod">
            <ac:chgData name="Yakym Yermak" userId="fd7775c60b0a6d41" providerId="LiveId" clId="{9095F5B5-FBD7-4ECF-8491-D960E48B6F4F}" dt="2020-04-03T11:12:03.499" v="19" actId="1076"/>
            <ac:picMkLst>
              <pc:docMk/>
              <pc:sldMasterMk cId="1433107236" sldId="2147483648"/>
              <pc:sldLayoutMk cId="2699953862" sldId="2147483671"/>
              <ac:picMk id="8" creationId="{557609B2-75EE-43E9-961C-472E6BC6DAA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09FDC-E846-4261-BDBF-D5240B5564BA}" type="datetimeFigureOut">
              <a:rPr lang="uk-UA" smtClean="0"/>
              <a:t>30.01.2024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5443C-C74D-48D4-86F7-7D5DFD042C4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5767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B2F75-EF3E-4691-8386-55267039DD56}" type="datetimeFigureOut">
              <a:rPr lang="uk-UA" smtClean="0"/>
              <a:t>30.01.2024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A9E3-5CE7-4B54-B336-C7CFBF9DDC9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829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bg>
      <p:bgPr>
        <a:solidFill>
          <a:srgbClr val="1B3A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ПИ\works\_ДНВР\Брендбук КПИ\Ресурс 3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13" y="1282727"/>
            <a:ext cx="4531775" cy="25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6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варіант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D0114C3-B8CB-41F7-B04D-BDF53C237570}"/>
              </a:ext>
            </a:extLst>
          </p:cNvPr>
          <p:cNvSpPr/>
          <p:nvPr userDrawn="1"/>
        </p:nvSpPr>
        <p:spPr>
          <a:xfrm>
            <a:off x="0" y="4611943"/>
            <a:ext cx="9144000" cy="531557"/>
          </a:xfrm>
          <a:prstGeom prst="rect">
            <a:avLst/>
          </a:prstGeom>
          <a:solidFill>
            <a:srgbClr val="1B3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 dirty="0"/>
          </a:p>
        </p:txBody>
      </p:sp>
      <p:sp>
        <p:nvSpPr>
          <p:cNvPr id="5" name="Місце для тексту 8">
            <a:extLst>
              <a:ext uri="{FF2B5EF4-FFF2-40B4-BE49-F238E27FC236}">
                <a16:creationId xmlns:a16="http://schemas.microsoft.com/office/drawing/2014/main" id="{94C71DEB-74A9-4A63-980D-DAEEF7A42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415" y="323254"/>
            <a:ext cx="5513640" cy="706245"/>
          </a:xfr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ТЕКСТ ЗАГОЛОВКУ</a:t>
            </a:r>
          </a:p>
        </p:txBody>
      </p:sp>
      <p:sp>
        <p:nvSpPr>
          <p:cNvPr id="8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824" y="1040328"/>
            <a:ext cx="7417217" cy="3118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підзаголовок  або приберіть його</a:t>
            </a:r>
            <a:endParaRPr lang="uk-UA" dirty="0"/>
          </a:p>
        </p:txBody>
      </p:sp>
      <p:sp>
        <p:nvSpPr>
          <p:cNvPr id="10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162" y="1494332"/>
            <a:ext cx="7417217" cy="311894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текст слайду або вставте нове текстове поле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677773-CACD-4264-8FC3-1F3448254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8" y="4676873"/>
            <a:ext cx="297696" cy="3982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15EB4B-6CCC-4BD0-82C7-3B4BE67B3336}"/>
              </a:ext>
            </a:extLst>
          </p:cNvPr>
          <p:cNvSpPr txBox="1"/>
          <p:nvPr userDrawn="1"/>
        </p:nvSpPr>
        <p:spPr>
          <a:xfrm>
            <a:off x="672641" y="4714417"/>
            <a:ext cx="3213860" cy="32316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uk-UA" sz="800" b="1" dirty="0">
                <a:solidFill>
                  <a:schemeClr val="bg1"/>
                </a:solidFill>
                <a:latin typeface="Exo 2" panose="00000500000000000000" pitchFamily="2" charset="-52"/>
              </a:rPr>
              <a:t>Національний технічний університет України</a:t>
            </a:r>
            <a:r>
              <a:rPr lang="en-US" sz="800" b="1" dirty="0">
                <a:solidFill>
                  <a:schemeClr val="bg1"/>
                </a:solidFill>
                <a:latin typeface="Exo 2" panose="00000500000000000000" pitchFamily="2" charset="-52"/>
              </a:rPr>
              <a:t/>
            </a:r>
            <a:br>
              <a:rPr lang="en-US" sz="800" b="1" dirty="0">
                <a:solidFill>
                  <a:schemeClr val="bg1"/>
                </a:solidFill>
                <a:latin typeface="Exo 2" panose="00000500000000000000" pitchFamily="2" charset="-52"/>
              </a:rPr>
            </a:br>
            <a:r>
              <a:rPr lang="uk-UA" sz="800" b="1" dirty="0">
                <a:solidFill>
                  <a:schemeClr val="bg1"/>
                </a:solidFill>
                <a:latin typeface="Exo 2" panose="00000500000000000000" pitchFamily="2" charset="-52"/>
              </a:rPr>
              <a:t>«Київський політехнічний інститут імені Ігоря Сікорського»</a:t>
            </a:r>
            <a:endParaRPr lang="uk-UA" sz="800" dirty="0"/>
          </a:p>
        </p:txBody>
      </p:sp>
    </p:spTree>
    <p:extLst>
      <p:ext uri="{BB962C8B-B14F-4D97-AF65-F5344CB8AC3E}">
        <p14:creationId xmlns:p14="http://schemas.microsoft.com/office/powerpoint/2010/main" val="287574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варіант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D0114C3-B8CB-41F7-B04D-BDF53C237570}"/>
              </a:ext>
            </a:extLst>
          </p:cNvPr>
          <p:cNvSpPr/>
          <p:nvPr userDrawn="1"/>
        </p:nvSpPr>
        <p:spPr>
          <a:xfrm>
            <a:off x="0" y="4755054"/>
            <a:ext cx="9144000" cy="388446"/>
          </a:xfrm>
          <a:prstGeom prst="rect">
            <a:avLst/>
          </a:prstGeom>
          <a:solidFill>
            <a:srgbClr val="1B3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 dirty="0"/>
          </a:p>
        </p:txBody>
      </p:sp>
      <p:sp>
        <p:nvSpPr>
          <p:cNvPr id="5" name="Місце для тексту 8">
            <a:extLst>
              <a:ext uri="{FF2B5EF4-FFF2-40B4-BE49-F238E27FC236}">
                <a16:creationId xmlns:a16="http://schemas.microsoft.com/office/drawing/2014/main" id="{94C71DEB-74A9-4A63-980D-DAEEF7A42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415" y="323253"/>
            <a:ext cx="5513640" cy="706245"/>
          </a:xfr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ТЕКСТ ЗАГОЛОВКУ</a:t>
            </a:r>
          </a:p>
        </p:txBody>
      </p:sp>
      <p:sp>
        <p:nvSpPr>
          <p:cNvPr id="8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824" y="1040328"/>
            <a:ext cx="7417217" cy="3118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підзаголовок  або приберіть його</a:t>
            </a:r>
            <a:endParaRPr lang="uk-UA" dirty="0"/>
          </a:p>
        </p:txBody>
      </p:sp>
      <p:sp>
        <p:nvSpPr>
          <p:cNvPr id="10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162" y="1494332"/>
            <a:ext cx="7417217" cy="311894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текст слайду або вставте нове текстове поле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15EB4B-6CCC-4BD0-82C7-3B4BE67B3336}"/>
              </a:ext>
            </a:extLst>
          </p:cNvPr>
          <p:cNvSpPr txBox="1"/>
          <p:nvPr userDrawn="1"/>
        </p:nvSpPr>
        <p:spPr>
          <a:xfrm>
            <a:off x="921410" y="4818324"/>
            <a:ext cx="728839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sz="900" b="1" dirty="0">
                <a:solidFill>
                  <a:schemeClr val="bg1"/>
                </a:solidFill>
                <a:latin typeface="Exo 2" panose="00000500000000000000" pitchFamily="2" charset="-52"/>
              </a:rPr>
              <a:t>Національний технічний університет </a:t>
            </a:r>
            <a:r>
              <a:rPr lang="uk-UA" sz="900" b="1" dirty="0" smtClean="0">
                <a:solidFill>
                  <a:schemeClr val="bg1"/>
                </a:solidFill>
                <a:latin typeface="Exo 2" panose="00000500000000000000" pitchFamily="2" charset="-52"/>
              </a:rPr>
              <a:t>України «Київський </a:t>
            </a:r>
            <a:r>
              <a:rPr lang="uk-UA" sz="900" b="1" dirty="0">
                <a:solidFill>
                  <a:schemeClr val="bg1"/>
                </a:solidFill>
                <a:latin typeface="Exo 2" panose="00000500000000000000" pitchFamily="2" charset="-52"/>
              </a:rPr>
              <a:t>політехнічний інститут імені Ігоря Сікорського»</a:t>
            </a:r>
            <a:endParaRPr lang="uk-UA" sz="900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876A61-F7D5-4266-8A3C-CCEB689246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6" y="4431571"/>
            <a:ext cx="483610" cy="6469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7609B2-75EE-43E9-961C-472E6BC6DA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6" y="4479309"/>
            <a:ext cx="377149" cy="5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варіант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D0114C3-B8CB-41F7-B04D-BDF53C237570}"/>
              </a:ext>
            </a:extLst>
          </p:cNvPr>
          <p:cNvSpPr/>
          <p:nvPr userDrawn="1"/>
        </p:nvSpPr>
        <p:spPr>
          <a:xfrm>
            <a:off x="0" y="4755054"/>
            <a:ext cx="9144000" cy="388446"/>
          </a:xfrm>
          <a:prstGeom prst="rect">
            <a:avLst/>
          </a:prstGeom>
          <a:solidFill>
            <a:srgbClr val="1B3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uk-UA" dirty="0"/>
          </a:p>
        </p:txBody>
      </p:sp>
      <p:sp>
        <p:nvSpPr>
          <p:cNvPr id="5" name="Місце для тексту 8">
            <a:extLst>
              <a:ext uri="{FF2B5EF4-FFF2-40B4-BE49-F238E27FC236}">
                <a16:creationId xmlns:a16="http://schemas.microsoft.com/office/drawing/2014/main" id="{94C71DEB-74A9-4A63-980D-DAEEF7A42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415" y="323253"/>
            <a:ext cx="5513640" cy="706245"/>
          </a:xfr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ТЕКСТ ЗАГОЛОВКУ</a:t>
            </a:r>
          </a:p>
        </p:txBody>
      </p:sp>
      <p:sp>
        <p:nvSpPr>
          <p:cNvPr id="8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824" y="1040328"/>
            <a:ext cx="7417217" cy="3118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підзаголовок  або приберіть його</a:t>
            </a:r>
            <a:endParaRPr lang="uk-UA" dirty="0"/>
          </a:p>
        </p:txBody>
      </p:sp>
      <p:sp>
        <p:nvSpPr>
          <p:cNvPr id="10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162" y="1494332"/>
            <a:ext cx="7417217" cy="311894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текст слайду або вставте нове текстове поле</a:t>
            </a:r>
            <a:endParaRPr lang="uk-UA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8211852" y="4425177"/>
            <a:ext cx="483610" cy="646966"/>
            <a:chOff x="8296291" y="4126103"/>
            <a:chExt cx="662832" cy="8867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6876A61-F7D5-4266-8A3C-CCEB689246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291" y="4126103"/>
              <a:ext cx="662832" cy="886727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57609B2-75EE-43E9-961C-472E6BC6D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248" y="4191533"/>
              <a:ext cx="516917" cy="75586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015EB4B-6CCC-4BD0-82C7-3B4BE67B3336}"/>
              </a:ext>
            </a:extLst>
          </p:cNvPr>
          <p:cNvSpPr txBox="1"/>
          <p:nvPr userDrawn="1"/>
        </p:nvSpPr>
        <p:spPr>
          <a:xfrm>
            <a:off x="346529" y="4835698"/>
            <a:ext cx="7288391" cy="2154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uk-UA" sz="900" b="1" dirty="0">
                <a:solidFill>
                  <a:schemeClr val="bg1"/>
                </a:solidFill>
                <a:latin typeface="Exo 2" panose="00000500000000000000" pitchFamily="2" charset="-52"/>
              </a:rPr>
              <a:t>Національний технічний університет </a:t>
            </a:r>
            <a:r>
              <a:rPr lang="uk-UA" sz="900" b="1" dirty="0" smtClean="0">
                <a:solidFill>
                  <a:schemeClr val="bg1"/>
                </a:solidFill>
                <a:latin typeface="Exo 2" panose="00000500000000000000" pitchFamily="2" charset="-52"/>
              </a:rPr>
              <a:t>України «Київський </a:t>
            </a:r>
            <a:r>
              <a:rPr lang="uk-UA" sz="900" b="1" dirty="0">
                <a:solidFill>
                  <a:schemeClr val="bg1"/>
                </a:solidFill>
                <a:latin typeface="Exo 2" panose="00000500000000000000" pitchFamily="2" charset="-52"/>
              </a:rPr>
              <a:t>політехнічний інститут імені Ігоря Сікорського»</a:t>
            </a:r>
            <a:endParaRPr lang="uk-UA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2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варіант 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677773-CACD-4264-8FC3-1F3448254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42" y="4189155"/>
            <a:ext cx="615078" cy="8228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4A52D9-717C-47D9-A6A0-08FC2D02D8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7" y="4534779"/>
            <a:ext cx="296688" cy="4338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27870-0C84-4FEB-AF83-6CCC33FC83AA}"/>
              </a:ext>
            </a:extLst>
          </p:cNvPr>
          <p:cNvSpPr txBox="1"/>
          <p:nvPr userDrawn="1"/>
        </p:nvSpPr>
        <p:spPr>
          <a:xfrm>
            <a:off x="571075" y="4578573"/>
            <a:ext cx="348917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uk-UA" sz="900" b="1" dirty="0">
                <a:solidFill>
                  <a:srgbClr val="1B3A6E"/>
                </a:solidFill>
                <a:latin typeface="Exo 2" panose="00000500000000000000" pitchFamily="2" charset="-52"/>
              </a:rPr>
              <a:t>Національний технічний університет України</a:t>
            </a:r>
            <a:r>
              <a:rPr lang="en-US" sz="900" b="1" dirty="0">
                <a:solidFill>
                  <a:srgbClr val="1B3A6E"/>
                </a:solidFill>
                <a:latin typeface="Exo 2" panose="00000500000000000000" pitchFamily="2" charset="-52"/>
              </a:rPr>
              <a:t/>
            </a:r>
            <a:br>
              <a:rPr lang="en-US" sz="900" b="1" dirty="0">
                <a:solidFill>
                  <a:srgbClr val="1B3A6E"/>
                </a:solidFill>
                <a:latin typeface="Exo 2" panose="00000500000000000000" pitchFamily="2" charset="-52"/>
              </a:rPr>
            </a:br>
            <a:r>
              <a:rPr lang="uk-UA" sz="900" b="1" dirty="0">
                <a:solidFill>
                  <a:srgbClr val="1B3A6E"/>
                </a:solidFill>
                <a:latin typeface="Exo 2" panose="00000500000000000000" pitchFamily="2" charset="-52"/>
              </a:rPr>
              <a:t>«Київський політехнічний інститут імені Ігоря Сікорського»</a:t>
            </a:r>
            <a:endParaRPr lang="uk-UA" sz="900" b="1" dirty="0">
              <a:solidFill>
                <a:srgbClr val="1B3A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варіант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8">
            <a:extLst>
              <a:ext uri="{FF2B5EF4-FFF2-40B4-BE49-F238E27FC236}">
                <a16:creationId xmlns:a16="http://schemas.microsoft.com/office/drawing/2014/main" id="{94C71DEB-74A9-4A63-980D-DAEEF7A42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415" y="323253"/>
            <a:ext cx="5513640" cy="706245"/>
          </a:xfr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ТЕКСТ ЗАГОЛОВКУ</a:t>
            </a:r>
          </a:p>
        </p:txBody>
      </p:sp>
      <p:sp>
        <p:nvSpPr>
          <p:cNvPr id="8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824" y="1040328"/>
            <a:ext cx="7417217" cy="3118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підзаголовок  або приберіть його</a:t>
            </a:r>
            <a:endParaRPr lang="uk-UA" dirty="0"/>
          </a:p>
        </p:txBody>
      </p:sp>
      <p:sp>
        <p:nvSpPr>
          <p:cNvPr id="10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162" y="1494332"/>
            <a:ext cx="7417217" cy="311894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текст слайду або вставте нове текстове поле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4A52D9-717C-47D9-A6A0-08FC2D02D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30" y="4341801"/>
            <a:ext cx="393100" cy="5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1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(варіант 6)">
    <p:bg>
      <p:bgPr>
        <a:solidFill>
          <a:srgbClr val="1B3A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8">
            <a:extLst>
              <a:ext uri="{FF2B5EF4-FFF2-40B4-BE49-F238E27FC236}">
                <a16:creationId xmlns:a16="http://schemas.microsoft.com/office/drawing/2014/main" id="{94C71DEB-74A9-4A63-980D-DAEEF7A42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415" y="323253"/>
            <a:ext cx="5513640" cy="706245"/>
          </a:xfr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ТЕКСТ ЗАГОЛОВКУ</a:t>
            </a:r>
          </a:p>
        </p:txBody>
      </p:sp>
      <p:sp>
        <p:nvSpPr>
          <p:cNvPr id="8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824" y="1040328"/>
            <a:ext cx="7417217" cy="3118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підзаголовок  або приберіть його</a:t>
            </a:r>
            <a:endParaRPr lang="uk-UA" dirty="0"/>
          </a:p>
        </p:txBody>
      </p:sp>
      <p:sp>
        <p:nvSpPr>
          <p:cNvPr id="10" name="Місце для тексту 8">
            <a:extLst>
              <a:ext uri="{FF2B5EF4-FFF2-40B4-BE49-F238E27FC236}">
                <a16:creationId xmlns:a16="http://schemas.microsoft.com/office/drawing/2014/main" id="{0690D500-945F-4439-98A0-8C2C10EF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162" y="1494332"/>
            <a:ext cx="7417217" cy="311894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текст слайду або вставте нове текстове поле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677773-CACD-4264-8FC3-1F3448254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48" y="4341801"/>
            <a:ext cx="429679" cy="5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7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2279328-FA53-4D7A-BCE9-03349729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0E75DA-89FC-4BF8-99EC-C09167CF1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2F5604-C4CE-44B9-9888-FDA854F32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D278C2-61B1-4305-BBB1-9BC8412C3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1C5CEF-D24A-455A-864A-81B0C32B6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5B78-055B-44A9-8427-3B63AE59F78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31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7" r:id="rId2"/>
    <p:sldLayoutId id="2147483673" r:id="rId3"/>
    <p:sldLayoutId id="2147483672" r:id="rId4"/>
    <p:sldLayoutId id="2147483671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1"/>
          </p:nvPr>
        </p:nvSpPr>
        <p:spPr>
          <a:xfrm>
            <a:off x="1516045" y="1397910"/>
            <a:ext cx="6593737" cy="8218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Моделювання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траєкторії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морських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об'єктів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компонент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геоінформаційних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систем»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7611" y="3403077"/>
            <a:ext cx="413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Виконав: студент групи ТІ-92 Ярмак Д. О.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4596" y="3741631"/>
            <a:ext cx="3209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Керівник: асистент Швайко В. Г.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28415" y="323255"/>
            <a:ext cx="3112369" cy="374330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Мета та 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28415" y="1041845"/>
            <a:ext cx="8080294" cy="777527"/>
          </a:xfrm>
        </p:spPr>
        <p:txBody>
          <a:bodyPr>
            <a:normAutofit fontScale="92500"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Метою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дипломної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розробка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моделювання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траєкторій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морських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об'єктів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компонент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геоінформаційних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/>
              <a:t>та </a:t>
            </a:r>
            <a:r>
              <a:rPr lang="ru-RU" sz="1600" dirty="0" err="1"/>
              <a:t>проаналізувати</a:t>
            </a:r>
            <a:r>
              <a:rPr lang="ru-RU" sz="1600" dirty="0"/>
              <a:t> </a:t>
            </a:r>
            <a:r>
              <a:rPr lang="ru-RU" sz="1600" dirty="0" err="1"/>
              <a:t>моделі</a:t>
            </a:r>
            <a:r>
              <a:rPr lang="ru-RU" sz="1600" dirty="0"/>
              <a:t> </a:t>
            </a:r>
            <a:r>
              <a:rPr lang="ru-RU" sz="1600" dirty="0" err="1"/>
              <a:t>поширення</a:t>
            </a:r>
            <a:r>
              <a:rPr lang="ru-RU" sz="1600" dirty="0"/>
              <a:t> </a:t>
            </a:r>
            <a:r>
              <a:rPr lang="ru-RU" sz="1600" dirty="0" err="1"/>
              <a:t>акустичного</a:t>
            </a:r>
            <a:r>
              <a:rPr lang="ru-RU" sz="1600" dirty="0"/>
              <a:t> </a:t>
            </a:r>
            <a:r>
              <a:rPr lang="ru-RU" sz="1600" dirty="0" smtClean="0"/>
              <a:t>сигналу.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415" y="2163632"/>
            <a:ext cx="8815585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Головні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задачі роботи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існуючих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систем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моделювання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траєкторій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морських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об'єктів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Розробка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алгоритмів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математичних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моделей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моделювання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морських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об'єктів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Розробка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графічного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інтерфейсу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введення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відображення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точок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карті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Розробка застосунку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введення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відображення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точок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карті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22703" y="4700708"/>
            <a:ext cx="521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3/11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450205" y="351535"/>
            <a:ext cx="6251494" cy="506305"/>
          </a:xfrm>
        </p:spPr>
        <p:txBody>
          <a:bodyPr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СТВОРЕННЯ МАРШРУТІВ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07" y="942681"/>
            <a:ext cx="7167322" cy="32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649954" y="4713321"/>
            <a:ext cx="519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7/11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280522" y="379816"/>
            <a:ext cx="6675700" cy="393184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Моделювання руху морських об’єктів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97" y="991791"/>
            <a:ext cx="6195350" cy="3219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49954" y="4725934"/>
            <a:ext cx="52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ПІ Презентація">
      <a:majorFont>
        <a:latin typeface="Exo 2"/>
        <a:ea typeface=""/>
        <a:cs typeface=""/>
      </a:majorFont>
      <a:minorFont>
        <a:latin typeface="Exo 2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115</Words>
  <Application>Microsoft Office PowerPoint</Application>
  <PresentationFormat>Экран (16:9)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Exo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Yarmak Dmytro</dc:creator>
  <cp:lastModifiedBy>АПЕПС</cp:lastModifiedBy>
  <cp:revision>47</cp:revision>
  <dcterms:created xsi:type="dcterms:W3CDTF">2020-04-02T13:49:33Z</dcterms:created>
  <dcterms:modified xsi:type="dcterms:W3CDTF">2024-01-30T12:48:58Z</dcterms:modified>
</cp:coreProperties>
</file>